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9" r:id="rId10"/>
    <p:sldId id="300" r:id="rId11"/>
    <p:sldId id="301" r:id="rId12"/>
    <p:sldId id="303" r:id="rId13"/>
    <p:sldId id="302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298" r:id="rId38"/>
    <p:sldId id="275" r:id="rId3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782" autoAdjust="0"/>
  </p:normalViewPr>
  <p:slideViewPr>
    <p:cSldViewPr snapToGrid="0">
      <p:cViewPr varScale="1">
        <p:scale>
          <a:sx n="72" d="100"/>
          <a:sy n="72" d="100"/>
        </p:scale>
        <p:origin x="12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7968A-351E-488F-B651-235B9B95FB81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36F0A-5E9D-469A-9D11-9047A59552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584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4554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式の気持ち。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|d_1-d_2|</a:t>
            </a:r>
            <a:r>
              <a:rPr kumimoji="1" lang="ja-JP" altLang="en-US" dirty="0"/>
              <a:t>が大きいときは、目的関数を小さくしてやりたいので、</a:t>
            </a:r>
            <a:r>
              <a:rPr kumimoji="1" lang="en-US" altLang="ja-JP" dirty="0"/>
              <a:t>Γ</a:t>
            </a:r>
            <a:r>
              <a:rPr kumimoji="1" lang="ja-JP" altLang="en-US" dirty="0"/>
              <a:t>をなるべく小さくしたい。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1162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|d_1-d_2|</a:t>
            </a:r>
            <a:r>
              <a:rPr kumimoji="1" lang="ja-JP" altLang="en-US" dirty="0"/>
              <a:t>が小さいとき、もちろん</a:t>
            </a:r>
            <a:r>
              <a:rPr kumimoji="1" lang="en-US" altLang="ja-JP" dirty="0"/>
              <a:t>Γ</a:t>
            </a:r>
            <a:r>
              <a:rPr kumimoji="1" lang="ja-JP" altLang="en-US" dirty="0"/>
              <a:t>を小さくできれば目的関数の最小値は達成しやすいが、</a:t>
            </a:r>
            <a:r>
              <a:rPr kumimoji="1" lang="en-US" altLang="ja-JP" dirty="0"/>
              <a:t>Γ</a:t>
            </a:r>
            <a:r>
              <a:rPr kumimoji="1" lang="ja-JP" altLang="en-US" dirty="0"/>
              <a:t>の行と列の和が</a:t>
            </a:r>
            <a:r>
              <a:rPr kumimoji="1" lang="en-US" altLang="ja-JP" dirty="0"/>
              <a:t>1</a:t>
            </a:r>
            <a:r>
              <a:rPr kumimoji="1" lang="ja-JP" altLang="en-US" dirty="0"/>
              <a:t>という制約があるので、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|d_1-d_2|</a:t>
            </a:r>
            <a:r>
              <a:rPr kumimoji="1" lang="ja-JP" altLang="en-US" dirty="0"/>
              <a:t>が小さいときに</a:t>
            </a:r>
            <a:r>
              <a:rPr kumimoji="1" lang="en-US" altLang="ja-JP" dirty="0"/>
              <a:t>Γ</a:t>
            </a:r>
            <a:r>
              <a:rPr kumimoji="1" lang="ja-JP" altLang="en-US" dirty="0"/>
              <a:t>としては大きい値を使ってやって、</a:t>
            </a:r>
            <a:r>
              <a:rPr kumimoji="1" lang="en-US" altLang="ja-JP" dirty="0"/>
              <a:t>|d_1-d_2|</a:t>
            </a:r>
            <a:r>
              <a:rPr kumimoji="1" lang="ja-JP" altLang="en-US" dirty="0"/>
              <a:t>が大きいときは</a:t>
            </a:r>
            <a:r>
              <a:rPr kumimoji="1" lang="en-US" altLang="ja-JP" dirty="0"/>
              <a:t>Γ</a:t>
            </a:r>
            <a:r>
              <a:rPr kumimoji="1" lang="ja-JP" altLang="en-US" dirty="0"/>
              <a:t>をなるべく小さくして、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全体を最小化させる。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2854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4046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本研究のアイデアとしては、共通特徴量が一致するユーザペアについては、下駄を履かせてやって類似度を大きくしてやる。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変わっている部分は赤色でハイライトした部分のみ。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998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8679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N/A </a:t>
            </a:r>
            <a:r>
              <a:rPr kumimoji="1" lang="ja-JP" altLang="en-US" dirty="0"/>
              <a:t>は　</a:t>
            </a:r>
            <a:r>
              <a:rPr kumimoji="1" lang="en-US" altLang="ja-JP" dirty="0"/>
              <a:t>Not Available</a:t>
            </a:r>
            <a:r>
              <a:rPr kumimoji="1" lang="ja-JP" altLang="en-US" dirty="0"/>
              <a:t>の略。つまりデータがないということ。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アルゴリスムの検証のために、本当は</a:t>
            </a:r>
            <a:r>
              <a:rPr kumimoji="1" lang="en-US" altLang="ja-JP" dirty="0"/>
              <a:t>N/A</a:t>
            </a:r>
            <a:r>
              <a:rPr kumimoji="1" lang="ja-JP" altLang="en-US" dirty="0"/>
              <a:t>の部分もあるデータＰ，Ｑを使って、あとで隠すという方法を取った。</a:t>
            </a:r>
            <a:endParaRPr kumimoji="1" lang="en-US" altLang="ja-JP" dirty="0"/>
          </a:p>
          <a:p>
            <a:r>
              <a:rPr kumimoji="1" lang="en-US" altLang="ja-JP" dirty="0"/>
              <a:t>P, Q</a:t>
            </a:r>
            <a:r>
              <a:rPr kumimoji="1" lang="ja-JP" altLang="en-US" dirty="0"/>
              <a:t>を使えば、真のユーザー間類似度を知ることが出来る。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67444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5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「緩和はやむなし」の気持ちとしては、</a:t>
            </a:r>
            <a:endParaRPr kumimoji="1" lang="en-US" altLang="ja-JP" dirty="0"/>
          </a:p>
          <a:p>
            <a:r>
              <a:rPr kumimoji="1" lang="ja-JP" altLang="en-US" dirty="0"/>
              <a:t>今回の結果で、ハッキリとした傾向はまだあまり見えていない気がするので、もう少し洞察を深めたい。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943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488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15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典型的な設定だと、共通ユーザーも共通特徴量も一定数あるという状況を考えるのが普通。</a:t>
            </a:r>
            <a:endParaRPr kumimoji="1" lang="en-US" altLang="ja-JP" dirty="0"/>
          </a:p>
          <a:p>
            <a:r>
              <a:rPr kumimoji="1" lang="ja-JP" altLang="en-US" dirty="0"/>
              <a:t>ただし、本研究の設定では、共通ユーザーが一切おらず、かつ、共通特徴量も少数しか存在しないという状況を考える。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この背景としては、</a:t>
            </a:r>
            <a:endParaRPr kumimoji="1" lang="en-US" altLang="ja-JP" dirty="0"/>
          </a:p>
          <a:p>
            <a:r>
              <a:rPr kumimoji="1" lang="ja-JP" altLang="en-US" dirty="0"/>
              <a:t>共通ユーザーがないという状況は、プライバシーの関係から、</a:t>
            </a:r>
            <a:endParaRPr kumimoji="1" lang="en-US" altLang="ja-JP" dirty="0"/>
          </a:p>
          <a:p>
            <a:r>
              <a:rPr kumimoji="1" lang="ja-JP" altLang="en-US" dirty="0"/>
              <a:t>共通特徴量に関しては、実質的に、年齢・性別の</a:t>
            </a:r>
            <a:r>
              <a:rPr kumimoji="1" lang="en-US" altLang="ja-JP" dirty="0"/>
              <a:t>2</a:t>
            </a:r>
            <a:r>
              <a:rPr kumimoji="1" lang="ja-JP" altLang="en-US" dirty="0"/>
              <a:t>つ以外は共通しにくい現実があるから。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288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熊谷 </a:t>
            </a:r>
            <a:r>
              <a:rPr kumimoji="1" lang="en-US" altLang="ja-JP" dirty="0"/>
              <a:t>22]</a:t>
            </a:r>
            <a:r>
              <a:rPr kumimoji="1" lang="ja-JP" altLang="en-US" dirty="0"/>
              <a:t>は本研究の直接の先行研究。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先行研究では、共通ユーザーも共通特徴量も無い状況を考えているので、本研究よりも厳しい状況設定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432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[</a:t>
            </a:r>
            <a:r>
              <a:rPr kumimoji="1" lang="ja-JP" altLang="en-US" dirty="0"/>
              <a:t>熊谷 </a:t>
            </a:r>
            <a:r>
              <a:rPr kumimoji="1" lang="en-US" altLang="ja-JP" dirty="0"/>
              <a:t>22]</a:t>
            </a:r>
            <a:r>
              <a:rPr kumimoji="1" lang="ja-JP" altLang="en-US" dirty="0"/>
              <a:t>でのアイデアの源泉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8596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埋め込み空間同士で、ある種の類似性が現れる。特に距離構造という意味で。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1019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全体の構造の中で、梨と林檎の果たす役割は似ているので、もしかすると、梨が</a:t>
            </a:r>
            <a:r>
              <a:rPr kumimoji="1" lang="en-US" altLang="ja-JP" dirty="0"/>
              <a:t>apple</a:t>
            </a:r>
            <a:r>
              <a:rPr kumimoji="1" lang="ja-JP" altLang="en-US" dirty="0"/>
              <a:t>に割り当てられてしまう可能性があるので、</a:t>
            </a:r>
            <a:endParaRPr kumimoji="1" lang="en-US" altLang="ja-JP" dirty="0"/>
          </a:p>
          <a:p>
            <a:r>
              <a:rPr kumimoji="1" lang="ja-JP" altLang="en-US" dirty="0"/>
              <a:t>このアイデアは必ずしも万能ではないが、ざっくりみると正しく対応付けられると考えてもよさそう。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1118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最適化問題として具体的に定式化したのがこのスライド。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x_i1, x_i2 </a:t>
            </a:r>
            <a:r>
              <a:rPr kumimoji="1" lang="ja-JP" altLang="en-US" dirty="0"/>
              <a:t>は日本語の単語のことで、「鉛筆」とか「ラーメン」とか。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y_j1, y_j2 </a:t>
            </a:r>
            <a:r>
              <a:rPr kumimoji="1" lang="ja-JP" altLang="en-US" dirty="0"/>
              <a:t>は英語の単語のことで、「</a:t>
            </a:r>
            <a:r>
              <a:rPr kumimoji="1" lang="en-US" altLang="ja-JP" dirty="0"/>
              <a:t>pencil</a:t>
            </a:r>
            <a:r>
              <a:rPr kumimoji="1" lang="ja-JP" altLang="en-US" dirty="0"/>
              <a:t>」とか「</a:t>
            </a:r>
            <a:r>
              <a:rPr kumimoji="1" lang="en-US" altLang="ja-JP" dirty="0"/>
              <a:t>ramen</a:t>
            </a:r>
            <a:r>
              <a:rPr kumimoji="1" lang="ja-JP" altLang="en-US" dirty="0"/>
              <a:t>」とか。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Γ_i1,j1 </a:t>
            </a:r>
            <a:r>
              <a:rPr kumimoji="1" lang="ja-JP" altLang="en-US" dirty="0"/>
              <a:t>は日本語</a:t>
            </a:r>
            <a:r>
              <a:rPr kumimoji="1" lang="en-US" altLang="ja-JP" dirty="0"/>
              <a:t>x_i1</a:t>
            </a:r>
            <a:r>
              <a:rPr kumimoji="1" lang="ja-JP" altLang="en-US" dirty="0"/>
              <a:t>と英語</a:t>
            </a:r>
            <a:r>
              <a:rPr kumimoji="1" lang="en-US" altLang="ja-JP" dirty="0"/>
              <a:t>y_j1</a:t>
            </a:r>
            <a:r>
              <a:rPr kumimoji="1" lang="ja-JP" altLang="en-US" dirty="0"/>
              <a:t>の対応付けの強さを表す。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836F0A-5E9D-469A-9D11-9047A59552D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638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A6C16-D7B8-3ECC-FDC5-959327BC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4AD9FD-C1A2-FA64-CEEA-0D55B5D70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898621-D105-0CE9-27D1-A8AF4FBA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EB7AC-3FAC-2039-978F-5BA3DFC1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B29266-62B1-86F9-261E-67E59B0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20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B6572-3EC8-BA85-3A0C-96D2B48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D3302F-338C-05E5-3087-92A75E80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C2AD1-800C-FC71-8849-CC6B57E9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80A90-1EEF-2D15-BC23-D56B64ED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D5C7C4-F4A6-5756-D2B6-7A954FBA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63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AA5748-BCED-D691-E324-375727F7C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564CBA-BB06-4BBD-CEF4-5F2B33A6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FD4A25-F0BA-6D2A-1657-D019CA2F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FE0AC-8A8D-CBBC-3565-F70B3B9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626F97-23CC-EF7E-45D9-3ED71C0E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30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55260-8AB6-1BC6-FDC0-CB9AED4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27CAB-D5B5-C671-C154-865C6C31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9F2D8-8200-9085-0F0C-25158EB8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E2B035-82AA-8406-EE8A-C64CD584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AB0815-8717-0833-0DFB-ECEDF990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55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C3943-0100-69BE-AD84-7F016B6B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544E1F-9A00-FF93-1C70-A4144AFD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57FDD9-28A3-6633-A0B6-8EBAF41C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B463E-BC70-CFF9-37CE-6C6A78C5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282089-B131-581C-B5F3-B5005144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97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0D8A7-0B20-1763-213D-C1B51525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0EB352-8777-53E5-B3C6-ABD0D0F2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554EF7-D90B-EDFA-6837-17FE5FB8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8939E9-F0BC-129C-08FE-3F9D829E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446B08-F017-26AD-BFE8-DBBF487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29DAE5-7466-5CBF-9616-6EE98B86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7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A1E65-989D-5E0A-043F-A64FFE30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83790C-6801-BA6E-464E-73942EBB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70F339-9639-3273-F9FE-20465F54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5CC56D9-14D7-E2D1-9954-13EFF0050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2CB04-CAB2-3321-9ABB-B68C0253B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3BD498-A81E-339A-7ED9-ED4CAA54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D12228-523B-7311-1B8A-6EBF438E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B22357D-5E25-65FE-67BD-5496F4B1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5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1D9AB-F48E-8BB0-1EB4-1F42421A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3E8D40-F000-C14A-9AB6-6258EF50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5AFA5E-CD92-C82B-1ADC-78F05CC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E91B96-8B4B-EE35-D6BA-58C69F08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92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5C5692-AB27-DBEF-B1DB-7286CC4D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5F834B-0589-B8C3-12E5-9679DE7C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995981-27A9-669D-1805-50BC9335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29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85F99-436D-F8F4-CFC2-011C00CD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CEFADD-98EF-24F5-30F6-DFD1A900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C9592-7FE7-5D0F-5255-088FB986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65025A-4D04-6113-5DCB-EB8EC4F7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1180C7-1965-926D-C3D2-1423223F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ACEB06-E011-C235-6008-137472E1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6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5AB44-AE99-1C9D-CFF7-00E6A7F1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AEADF4-E213-B46A-645E-5FB9A9EE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5BCD1B-E870-F64E-2CCC-B47DEB9C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54A579-A90A-33BB-2D5E-21A5340C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F918FF-9831-8742-1E43-5CDE5133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D499B-E3CF-7DAD-58AD-701AC9FC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B61A8B-2BB2-1786-E11F-B64DA598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43C887-35BA-6329-3DC7-44EEF1D5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617D71-98BD-CA30-492A-199B6153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F5C4A8-AA96-CD8C-9224-D9E273319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2EECC-799D-59B6-F550-3CD364B5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3B3B03-BF00-D931-D965-63F1C0800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7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FD3BD6-D49C-4B1C-FB20-B5488DEC4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285FA3-7F75-0C1C-212C-46A0E3AE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7804EB-E5F9-6B0C-AD53-A9055574F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6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7216F95-E939-6601-5719-703202AC4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8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8FF6D7-B9B7-F4DC-5E52-73BF787CA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8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EEFFDC-3D54-68BA-DFD6-69C01176F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9D9B93-964F-0E61-6400-336305711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B1D133-1DAF-20A0-3440-AF89839D0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6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A8C54B-7A0F-DC52-9DAF-85D484B0E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D9F1C3-79E2-6E63-65DE-CE027AA2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EB4FBD-FEE4-042E-8D5D-060FF54D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B61E81A-8CEE-C831-A311-7ACDA5A96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FD8980-F552-0F01-9215-F5AB489B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79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77119F-101A-056C-1A4B-C08FA638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17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F359D9-EC1E-D0DF-9795-FAD0323D5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7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85C7660-4C23-E582-0742-549A07B91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4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772426-ADB6-BB9B-08AC-75DCFA7A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4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60E018-F520-5C89-896B-8A8A81D2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6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0DAA9E-3665-6C26-DE76-6D6839F18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2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5230F7-0B96-C784-94E9-5A0A0684C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9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77A67D-BBD2-5415-7961-3ADEA226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C60C6A-DABB-F24D-90C8-16B1B794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7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B6AAB6-76A4-5C4C-4235-F80B1493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8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F5E069-8E3D-7C0F-09C4-576531922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03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43B54F-6CDC-3F6B-45E6-94A5808EC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08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480B07-67F9-9E25-A71E-349D6641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652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F7A2C4-ABF0-CA2E-18A0-D9CB2DE9F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09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285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510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628537" y="1541417"/>
            <a:ext cx="64849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sz="20000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sz="20000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848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00297" y="20029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29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80175B-94ED-6931-AE82-12261C358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1332BF-F591-1C14-1EAA-276F6711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6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536BB0-EA34-2B27-1A50-62AFFDF03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B546F-0BC3-7FA3-C36F-5FDC62CD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B48524-42C5-391C-3C96-0FAAF91F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9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3C547E6-9E84-E32A-9431-EF355EF39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</TotalTime>
  <Words>579</Words>
  <Application>Microsoft Office PowerPoint</Application>
  <PresentationFormat>ワイド画面</PresentationFormat>
  <Paragraphs>55</Paragraphs>
  <Slides>38</Slides>
  <Notes>17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3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hirooka hirooka</dc:creator>
  <cp:lastModifiedBy>hirooka hirooka</cp:lastModifiedBy>
  <cp:revision>193</cp:revision>
  <dcterms:created xsi:type="dcterms:W3CDTF">2024-06-02T16:53:27Z</dcterms:created>
  <dcterms:modified xsi:type="dcterms:W3CDTF">2024-06-30T11:31:27Z</dcterms:modified>
</cp:coreProperties>
</file>